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Canva Sans" panose="020B0604020202020204" charset="0"/>
      <p:regular r:id="rId4"/>
    </p:embeddedFont>
    <p:embeddedFont>
      <p:font typeface="Canva Sans Bold" panose="020B0604020202020204" charset="0"/>
      <p:regular r:id="rId5"/>
    </p:embeddedFont>
    <p:embeddedFont>
      <p:font typeface="Montserrat Bold" panose="00000800000000000000" pitchFamily="2" charset="0"/>
      <p:regular r:id="rId6"/>
      <p:bold r:id="rId7"/>
    </p:embeddedFont>
    <p:embeddedFont>
      <p:font typeface="Open Sans" panose="020B060603050402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73B394-E957-43CB-9152-522B405F18D9}" v="3" dt="2025-08-07T05:25:06.5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442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schemas.openxmlformats.org/officeDocument/2006/relationships/customXml" Target="../customXml/item2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qibul ALAM" userId="4fd14b59-fbb3-45e5-86d3-6d0f8df7db36" providerId="ADAL" clId="{1E73B394-E957-43CB-9152-522B405F18D9}"/>
    <pc:docChg chg="undo custSel modSld">
      <pc:chgData name="Raqibul ALAM" userId="4fd14b59-fbb3-45e5-86d3-6d0f8df7db36" providerId="ADAL" clId="{1E73B394-E957-43CB-9152-522B405F18D9}" dt="2025-08-07T05:26:00.610" v="90" actId="14100"/>
      <pc:docMkLst>
        <pc:docMk/>
      </pc:docMkLst>
      <pc:sldChg chg="modSp mod">
        <pc:chgData name="Raqibul ALAM" userId="4fd14b59-fbb3-45e5-86d3-6d0f8df7db36" providerId="ADAL" clId="{1E73B394-E957-43CB-9152-522B405F18D9}" dt="2025-08-07T05:21:51.108" v="11" actId="1076"/>
        <pc:sldMkLst>
          <pc:docMk/>
          <pc:sldMk cId="0" sldId="256"/>
        </pc:sldMkLst>
        <pc:spChg chg="mod">
          <ac:chgData name="Raqibul ALAM" userId="4fd14b59-fbb3-45e5-86d3-6d0f8df7db36" providerId="ADAL" clId="{1E73B394-E957-43CB-9152-522B405F18D9}" dt="2025-08-07T05:21:51.108" v="11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Raqibul ALAM" userId="4fd14b59-fbb3-45e5-86d3-6d0f8df7db36" providerId="ADAL" clId="{1E73B394-E957-43CB-9152-522B405F18D9}" dt="2025-08-07T05:21:41.194" v="7" actId="1076"/>
          <ac:spMkLst>
            <pc:docMk/>
            <pc:sldMk cId="0" sldId="256"/>
            <ac:spMk id="35" creationId="{00000000-0000-0000-0000-000000000000}"/>
          </ac:spMkLst>
        </pc:spChg>
      </pc:sldChg>
      <pc:sldChg chg="addSp modSp mod">
        <pc:chgData name="Raqibul ALAM" userId="4fd14b59-fbb3-45e5-86d3-6d0f8df7db36" providerId="ADAL" clId="{1E73B394-E957-43CB-9152-522B405F18D9}" dt="2025-08-07T05:26:00.610" v="90" actId="14100"/>
        <pc:sldMkLst>
          <pc:docMk/>
          <pc:sldMk cId="0" sldId="257"/>
        </pc:sldMkLst>
        <pc:spChg chg="mod">
          <ac:chgData name="Raqibul ALAM" userId="4fd14b59-fbb3-45e5-86d3-6d0f8df7db36" providerId="ADAL" clId="{1E73B394-E957-43CB-9152-522B405F18D9}" dt="2025-08-07T05:21:04.522" v="2" actId="1076"/>
          <ac:spMkLst>
            <pc:docMk/>
            <pc:sldMk cId="0" sldId="257"/>
            <ac:spMk id="3" creationId="{00000000-0000-0000-0000-000000000000}"/>
          </ac:spMkLst>
        </pc:spChg>
        <pc:spChg chg="mod">
          <ac:chgData name="Raqibul ALAM" userId="4fd14b59-fbb3-45e5-86d3-6d0f8df7db36" providerId="ADAL" clId="{1E73B394-E957-43CB-9152-522B405F18D9}" dt="2025-08-07T05:25:35.524" v="87" actId="1076"/>
          <ac:spMkLst>
            <pc:docMk/>
            <pc:sldMk cId="0" sldId="257"/>
            <ac:spMk id="4" creationId="{00000000-0000-0000-0000-000000000000}"/>
          </ac:spMkLst>
        </pc:spChg>
        <pc:spChg chg="mod">
          <ac:chgData name="Raqibul ALAM" userId="4fd14b59-fbb3-45e5-86d3-6d0f8df7db36" providerId="ADAL" clId="{1E73B394-E957-43CB-9152-522B405F18D9}" dt="2025-08-07T05:25:38.904" v="88" actId="1076"/>
          <ac:spMkLst>
            <pc:docMk/>
            <pc:sldMk cId="0" sldId="257"/>
            <ac:spMk id="5" creationId="{00000000-0000-0000-0000-000000000000}"/>
          </ac:spMkLst>
        </pc:spChg>
        <pc:spChg chg="mod">
          <ac:chgData name="Raqibul ALAM" userId="4fd14b59-fbb3-45e5-86d3-6d0f8df7db36" providerId="ADAL" clId="{1E73B394-E957-43CB-9152-522B405F18D9}" dt="2025-08-07T05:22:51.313" v="12" actId="14100"/>
          <ac:spMkLst>
            <pc:docMk/>
            <pc:sldMk cId="0" sldId="257"/>
            <ac:spMk id="6" creationId="{00000000-0000-0000-0000-000000000000}"/>
          </ac:spMkLst>
        </pc:spChg>
        <pc:spChg chg="mod">
          <ac:chgData name="Raqibul ALAM" userId="4fd14b59-fbb3-45e5-86d3-6d0f8df7db36" providerId="ADAL" clId="{1E73B394-E957-43CB-9152-522B405F18D9}" dt="2025-08-07T05:21:28.446" v="6" actId="14100"/>
          <ac:spMkLst>
            <pc:docMk/>
            <pc:sldMk cId="0" sldId="257"/>
            <ac:spMk id="8" creationId="{00000000-0000-0000-0000-000000000000}"/>
          </ac:spMkLst>
        </pc:spChg>
        <pc:spChg chg="mod">
          <ac:chgData name="Raqibul ALAM" userId="4fd14b59-fbb3-45e5-86d3-6d0f8df7db36" providerId="ADAL" clId="{1E73B394-E957-43CB-9152-522B405F18D9}" dt="2025-08-07T05:23:03.551" v="13" actId="115"/>
          <ac:spMkLst>
            <pc:docMk/>
            <pc:sldMk cId="0" sldId="257"/>
            <ac:spMk id="10" creationId="{00000000-0000-0000-0000-000000000000}"/>
          </ac:spMkLst>
        </pc:spChg>
        <pc:spChg chg="mod">
          <ac:chgData name="Raqibul ALAM" userId="4fd14b59-fbb3-45e5-86d3-6d0f8df7db36" providerId="ADAL" clId="{1E73B394-E957-43CB-9152-522B405F18D9}" dt="2025-08-07T05:21:19.118" v="5" actId="113"/>
          <ac:spMkLst>
            <pc:docMk/>
            <pc:sldMk cId="0" sldId="257"/>
            <ac:spMk id="11" creationId="{00000000-0000-0000-0000-000000000000}"/>
          </ac:spMkLst>
        </pc:spChg>
        <pc:spChg chg="add mod">
          <ac:chgData name="Raqibul ALAM" userId="4fd14b59-fbb3-45e5-86d3-6d0f8df7db36" providerId="ADAL" clId="{1E73B394-E957-43CB-9152-522B405F18D9}" dt="2025-08-07T05:26:00.610" v="90" actId="14100"/>
          <ac:spMkLst>
            <pc:docMk/>
            <pc:sldMk cId="0" sldId="257"/>
            <ac:spMk id="12" creationId="{446941B2-4CB0-7D77-A66B-AED8B92E600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FC2D3C-BB8B-46DB-74DE-00CF4BBB30C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10071100"/>
            <a:ext cx="433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2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126115" y="4860264"/>
            <a:ext cx="2705100" cy="1525000"/>
          </a:xfrm>
          <a:custGeom>
            <a:avLst/>
            <a:gdLst/>
            <a:ahLst/>
            <a:cxnLst/>
            <a:rect l="l" t="t" r="r" b="b"/>
            <a:pathLst>
              <a:path w="2705100" h="1525000">
                <a:moveTo>
                  <a:pt x="0" y="0"/>
                </a:moveTo>
                <a:lnTo>
                  <a:pt x="2705100" y="0"/>
                </a:lnTo>
                <a:lnTo>
                  <a:pt x="2705100" y="1525000"/>
                </a:lnTo>
                <a:lnTo>
                  <a:pt x="0" y="1525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3831215" y="4860264"/>
            <a:ext cx="2705100" cy="1525000"/>
          </a:xfrm>
          <a:custGeom>
            <a:avLst/>
            <a:gdLst/>
            <a:ahLst/>
            <a:cxnLst/>
            <a:rect l="l" t="t" r="r" b="b"/>
            <a:pathLst>
              <a:path w="2705100" h="1525000">
                <a:moveTo>
                  <a:pt x="0" y="0"/>
                </a:moveTo>
                <a:lnTo>
                  <a:pt x="2705100" y="0"/>
                </a:lnTo>
                <a:lnTo>
                  <a:pt x="2705100" y="1525000"/>
                </a:lnTo>
                <a:lnTo>
                  <a:pt x="0" y="1525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6536315" y="4860264"/>
            <a:ext cx="2705100" cy="1525000"/>
          </a:xfrm>
          <a:custGeom>
            <a:avLst/>
            <a:gdLst/>
            <a:ahLst/>
            <a:cxnLst/>
            <a:rect l="l" t="t" r="r" b="b"/>
            <a:pathLst>
              <a:path w="2705100" h="1525000">
                <a:moveTo>
                  <a:pt x="0" y="0"/>
                </a:moveTo>
                <a:lnTo>
                  <a:pt x="2705100" y="0"/>
                </a:lnTo>
                <a:lnTo>
                  <a:pt x="2705100" y="1525000"/>
                </a:lnTo>
                <a:lnTo>
                  <a:pt x="0" y="1525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9241415" y="4860264"/>
            <a:ext cx="2705100" cy="1525000"/>
          </a:xfrm>
          <a:custGeom>
            <a:avLst/>
            <a:gdLst/>
            <a:ahLst/>
            <a:cxnLst/>
            <a:rect l="l" t="t" r="r" b="b"/>
            <a:pathLst>
              <a:path w="2705100" h="1525000">
                <a:moveTo>
                  <a:pt x="0" y="0"/>
                </a:moveTo>
                <a:lnTo>
                  <a:pt x="2705100" y="0"/>
                </a:lnTo>
                <a:lnTo>
                  <a:pt x="2705100" y="1525000"/>
                </a:lnTo>
                <a:lnTo>
                  <a:pt x="0" y="1525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1946515" y="4860264"/>
            <a:ext cx="2705100" cy="1525000"/>
          </a:xfrm>
          <a:custGeom>
            <a:avLst/>
            <a:gdLst/>
            <a:ahLst/>
            <a:cxnLst/>
            <a:rect l="l" t="t" r="r" b="b"/>
            <a:pathLst>
              <a:path w="2705100" h="1525000">
                <a:moveTo>
                  <a:pt x="0" y="0"/>
                </a:moveTo>
                <a:lnTo>
                  <a:pt x="2705100" y="0"/>
                </a:lnTo>
                <a:lnTo>
                  <a:pt x="2705100" y="1525000"/>
                </a:lnTo>
                <a:lnTo>
                  <a:pt x="0" y="15250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4651615" y="4860264"/>
            <a:ext cx="2705100" cy="1525000"/>
          </a:xfrm>
          <a:custGeom>
            <a:avLst/>
            <a:gdLst/>
            <a:ahLst/>
            <a:cxnLst/>
            <a:rect l="l" t="t" r="r" b="b"/>
            <a:pathLst>
              <a:path w="2705100" h="1525000">
                <a:moveTo>
                  <a:pt x="0" y="0"/>
                </a:moveTo>
                <a:lnTo>
                  <a:pt x="2705100" y="0"/>
                </a:lnTo>
                <a:lnTo>
                  <a:pt x="2705100" y="1525000"/>
                </a:lnTo>
                <a:lnTo>
                  <a:pt x="0" y="1525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9" name="Group 9"/>
          <p:cNvGrpSpPr/>
          <p:nvPr/>
        </p:nvGrpSpPr>
        <p:grpSpPr>
          <a:xfrm>
            <a:off x="1661161" y="3245502"/>
            <a:ext cx="1138512" cy="113851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11468C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370494" y="6861514"/>
            <a:ext cx="1138512" cy="1138512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1D8BC9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070301" y="3245502"/>
            <a:ext cx="1138512" cy="1138512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2BC5CD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779459" y="6861514"/>
            <a:ext cx="1138512" cy="113851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31BF8A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475034" y="3245502"/>
            <a:ext cx="1138512" cy="1138512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77BF6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5189659" y="6861514"/>
            <a:ext cx="1138512" cy="1138512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519D39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7" name="AutoShape 27"/>
          <p:cNvSpPr/>
          <p:nvPr/>
        </p:nvSpPr>
        <p:spPr>
          <a:xfrm flipV="1">
            <a:off x="2230417" y="4384014"/>
            <a:ext cx="0" cy="476250"/>
          </a:xfrm>
          <a:prstGeom prst="line">
            <a:avLst/>
          </a:prstGeom>
          <a:ln w="38100" cap="flat">
            <a:solidFill>
              <a:srgbClr val="11468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8" name="AutoShape 28"/>
          <p:cNvSpPr/>
          <p:nvPr/>
        </p:nvSpPr>
        <p:spPr>
          <a:xfrm flipV="1">
            <a:off x="4939750" y="6385264"/>
            <a:ext cx="0" cy="476250"/>
          </a:xfrm>
          <a:prstGeom prst="line">
            <a:avLst/>
          </a:prstGeom>
          <a:ln w="38100" cap="flat">
            <a:solidFill>
              <a:srgbClr val="1D8BC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9" name="AutoShape 29"/>
          <p:cNvSpPr/>
          <p:nvPr/>
        </p:nvSpPr>
        <p:spPr>
          <a:xfrm flipV="1">
            <a:off x="7639557" y="4384014"/>
            <a:ext cx="0" cy="476250"/>
          </a:xfrm>
          <a:prstGeom prst="line">
            <a:avLst/>
          </a:prstGeom>
          <a:ln w="38100" cap="flat">
            <a:solidFill>
              <a:srgbClr val="2BC5C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0" name="AutoShape 30"/>
          <p:cNvSpPr/>
          <p:nvPr/>
        </p:nvSpPr>
        <p:spPr>
          <a:xfrm flipV="1">
            <a:off x="10348715" y="6385264"/>
            <a:ext cx="0" cy="476250"/>
          </a:xfrm>
          <a:prstGeom prst="line">
            <a:avLst/>
          </a:prstGeom>
          <a:ln w="38100" cap="flat">
            <a:solidFill>
              <a:srgbClr val="31BF8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1" name="AutoShape 31"/>
          <p:cNvSpPr/>
          <p:nvPr/>
        </p:nvSpPr>
        <p:spPr>
          <a:xfrm flipV="1">
            <a:off x="13044290" y="4384014"/>
            <a:ext cx="0" cy="476250"/>
          </a:xfrm>
          <a:prstGeom prst="line">
            <a:avLst/>
          </a:prstGeom>
          <a:ln w="38100" cap="flat">
            <a:solidFill>
              <a:srgbClr val="77BF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2" name="AutoShape 32"/>
          <p:cNvSpPr/>
          <p:nvPr/>
        </p:nvSpPr>
        <p:spPr>
          <a:xfrm flipV="1">
            <a:off x="15758915" y="6385264"/>
            <a:ext cx="0" cy="476250"/>
          </a:xfrm>
          <a:prstGeom prst="line">
            <a:avLst/>
          </a:prstGeom>
          <a:ln w="38100" cap="flat">
            <a:solidFill>
              <a:srgbClr val="519D3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3" name="Freeform 33"/>
          <p:cNvSpPr/>
          <p:nvPr/>
        </p:nvSpPr>
        <p:spPr>
          <a:xfrm>
            <a:off x="10012323" y="7176794"/>
            <a:ext cx="672784" cy="507952"/>
          </a:xfrm>
          <a:custGeom>
            <a:avLst/>
            <a:gdLst/>
            <a:ahLst/>
            <a:cxnLst/>
            <a:rect l="l" t="t" r="r" b="b"/>
            <a:pathLst>
              <a:path w="672784" h="507952">
                <a:moveTo>
                  <a:pt x="0" y="0"/>
                </a:moveTo>
                <a:lnTo>
                  <a:pt x="672784" y="0"/>
                </a:lnTo>
                <a:lnTo>
                  <a:pt x="672784" y="507952"/>
                </a:lnTo>
                <a:lnTo>
                  <a:pt x="0" y="50795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34" name="Freeform 34"/>
          <p:cNvSpPr/>
          <p:nvPr/>
        </p:nvSpPr>
        <p:spPr>
          <a:xfrm>
            <a:off x="4666868" y="7106393"/>
            <a:ext cx="545764" cy="648753"/>
          </a:xfrm>
          <a:custGeom>
            <a:avLst/>
            <a:gdLst/>
            <a:ahLst/>
            <a:cxnLst/>
            <a:rect l="l" t="t" r="r" b="b"/>
            <a:pathLst>
              <a:path w="545764" h="648753">
                <a:moveTo>
                  <a:pt x="0" y="0"/>
                </a:moveTo>
                <a:lnTo>
                  <a:pt x="545764" y="0"/>
                </a:lnTo>
                <a:lnTo>
                  <a:pt x="545764" y="648753"/>
                </a:lnTo>
                <a:lnTo>
                  <a:pt x="0" y="64875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35" name="Freeform 35"/>
          <p:cNvSpPr/>
          <p:nvPr/>
        </p:nvSpPr>
        <p:spPr>
          <a:xfrm>
            <a:off x="-558433" y="-678011"/>
            <a:ext cx="2558917" cy="2597886"/>
          </a:xfrm>
          <a:custGeom>
            <a:avLst/>
            <a:gdLst/>
            <a:ahLst/>
            <a:cxnLst/>
            <a:rect l="l" t="t" r="r" b="b"/>
            <a:pathLst>
              <a:path w="2558917" h="2597886">
                <a:moveTo>
                  <a:pt x="0" y="0"/>
                </a:moveTo>
                <a:lnTo>
                  <a:pt x="2558917" y="0"/>
                </a:lnTo>
                <a:lnTo>
                  <a:pt x="2558917" y="2597886"/>
                </a:lnTo>
                <a:lnTo>
                  <a:pt x="0" y="259788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6" name="Freeform 36"/>
          <p:cNvSpPr/>
          <p:nvPr/>
        </p:nvSpPr>
        <p:spPr>
          <a:xfrm flipH="1">
            <a:off x="16944319" y="8819622"/>
            <a:ext cx="1451886" cy="1638236"/>
          </a:xfrm>
          <a:custGeom>
            <a:avLst/>
            <a:gdLst/>
            <a:ahLst/>
            <a:cxnLst/>
            <a:rect l="l" t="t" r="r" b="b"/>
            <a:pathLst>
              <a:path w="1451886" h="1638236">
                <a:moveTo>
                  <a:pt x="1451887" y="0"/>
                </a:moveTo>
                <a:lnTo>
                  <a:pt x="0" y="0"/>
                </a:lnTo>
                <a:lnTo>
                  <a:pt x="0" y="1638236"/>
                </a:lnTo>
                <a:lnTo>
                  <a:pt x="1451887" y="1638236"/>
                </a:lnTo>
                <a:lnTo>
                  <a:pt x="1451887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7" name="Freeform 37"/>
          <p:cNvSpPr/>
          <p:nvPr/>
        </p:nvSpPr>
        <p:spPr>
          <a:xfrm>
            <a:off x="15557775" y="380872"/>
            <a:ext cx="892780" cy="892780"/>
          </a:xfrm>
          <a:custGeom>
            <a:avLst/>
            <a:gdLst/>
            <a:ahLst/>
            <a:cxnLst/>
            <a:rect l="l" t="t" r="r" b="b"/>
            <a:pathLst>
              <a:path w="892780" h="892780">
                <a:moveTo>
                  <a:pt x="0" y="0"/>
                </a:moveTo>
                <a:lnTo>
                  <a:pt x="892780" y="0"/>
                </a:lnTo>
                <a:lnTo>
                  <a:pt x="892780" y="892780"/>
                </a:lnTo>
                <a:lnTo>
                  <a:pt x="0" y="892780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8" name="Freeform 38"/>
          <p:cNvSpPr/>
          <p:nvPr/>
        </p:nvSpPr>
        <p:spPr>
          <a:xfrm>
            <a:off x="16450555" y="12736"/>
            <a:ext cx="1670109" cy="1629052"/>
          </a:xfrm>
          <a:custGeom>
            <a:avLst/>
            <a:gdLst/>
            <a:ahLst/>
            <a:cxnLst/>
            <a:rect l="l" t="t" r="r" b="b"/>
            <a:pathLst>
              <a:path w="1670109" h="1629052">
                <a:moveTo>
                  <a:pt x="0" y="0"/>
                </a:moveTo>
                <a:lnTo>
                  <a:pt x="1670109" y="0"/>
                </a:lnTo>
                <a:lnTo>
                  <a:pt x="1670109" y="1629052"/>
                </a:lnTo>
                <a:lnTo>
                  <a:pt x="0" y="1629052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Freeform 39"/>
          <p:cNvSpPr/>
          <p:nvPr/>
        </p:nvSpPr>
        <p:spPr>
          <a:xfrm>
            <a:off x="1946150" y="3530491"/>
            <a:ext cx="568535" cy="568535"/>
          </a:xfrm>
          <a:custGeom>
            <a:avLst/>
            <a:gdLst/>
            <a:ahLst/>
            <a:cxnLst/>
            <a:rect l="l" t="t" r="r" b="b"/>
            <a:pathLst>
              <a:path w="568535" h="568535">
                <a:moveTo>
                  <a:pt x="0" y="0"/>
                </a:moveTo>
                <a:lnTo>
                  <a:pt x="568535" y="0"/>
                </a:lnTo>
                <a:lnTo>
                  <a:pt x="568535" y="568534"/>
                </a:lnTo>
                <a:lnTo>
                  <a:pt x="0" y="568534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Freeform 40"/>
          <p:cNvSpPr/>
          <p:nvPr/>
        </p:nvSpPr>
        <p:spPr>
          <a:xfrm>
            <a:off x="7273708" y="3460734"/>
            <a:ext cx="684813" cy="685471"/>
          </a:xfrm>
          <a:custGeom>
            <a:avLst/>
            <a:gdLst/>
            <a:ahLst/>
            <a:cxnLst/>
            <a:rect l="l" t="t" r="r" b="b"/>
            <a:pathLst>
              <a:path w="684813" h="685471">
                <a:moveTo>
                  <a:pt x="0" y="0"/>
                </a:moveTo>
                <a:lnTo>
                  <a:pt x="684813" y="0"/>
                </a:lnTo>
                <a:lnTo>
                  <a:pt x="684813" y="685470"/>
                </a:lnTo>
                <a:lnTo>
                  <a:pt x="0" y="685470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1" name="Freeform 41"/>
          <p:cNvSpPr/>
          <p:nvPr/>
        </p:nvSpPr>
        <p:spPr>
          <a:xfrm>
            <a:off x="15446989" y="7071411"/>
            <a:ext cx="663397" cy="660080"/>
          </a:xfrm>
          <a:custGeom>
            <a:avLst/>
            <a:gdLst/>
            <a:ahLst/>
            <a:cxnLst/>
            <a:rect l="l" t="t" r="r" b="b"/>
            <a:pathLst>
              <a:path w="663397" h="660080">
                <a:moveTo>
                  <a:pt x="0" y="0"/>
                </a:moveTo>
                <a:lnTo>
                  <a:pt x="663398" y="0"/>
                </a:lnTo>
                <a:lnTo>
                  <a:pt x="663398" y="660081"/>
                </a:lnTo>
                <a:lnTo>
                  <a:pt x="0" y="660081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2" name="Freeform 42"/>
          <p:cNvSpPr/>
          <p:nvPr/>
        </p:nvSpPr>
        <p:spPr>
          <a:xfrm>
            <a:off x="12680469" y="3418945"/>
            <a:ext cx="727641" cy="726943"/>
          </a:xfrm>
          <a:custGeom>
            <a:avLst/>
            <a:gdLst/>
            <a:ahLst/>
            <a:cxnLst/>
            <a:rect l="l" t="t" r="r" b="b"/>
            <a:pathLst>
              <a:path w="727641" h="726943">
                <a:moveTo>
                  <a:pt x="0" y="0"/>
                </a:moveTo>
                <a:lnTo>
                  <a:pt x="727641" y="0"/>
                </a:lnTo>
                <a:lnTo>
                  <a:pt x="727641" y="726944"/>
                </a:lnTo>
                <a:lnTo>
                  <a:pt x="0" y="726944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3" name="TextBox 43"/>
          <p:cNvSpPr txBox="1"/>
          <p:nvPr/>
        </p:nvSpPr>
        <p:spPr>
          <a:xfrm>
            <a:off x="1028700" y="390203"/>
            <a:ext cx="12524661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1F0A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Disability Inclusion: Assistive Device Support by the </a:t>
            </a:r>
          </a:p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1F0A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Bangladesh Red Crescent Society (BDRCS)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31285" y="6632914"/>
            <a:ext cx="2138399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b="1">
                <a:solidFill>
                  <a:srgbClr val="1F0A4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Households Assessment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661161" y="5460839"/>
            <a:ext cx="1235967" cy="31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Step 01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365438" y="5460839"/>
            <a:ext cx="1235967" cy="31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Step 02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542748" y="2375213"/>
            <a:ext cx="3339768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b="1">
                <a:solidFill>
                  <a:srgbClr val="1F0A4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Detail Technical Assessment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62997" y="7372877"/>
            <a:ext cx="2106688" cy="2717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61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575757"/>
                </a:solidFill>
                <a:latin typeface="Open Sans"/>
                <a:ea typeface="Open Sans"/>
                <a:cs typeface="Open Sans"/>
                <a:sym typeface="Open Sans"/>
              </a:rPr>
              <a:t>Done in emergency phase to identify the needs. Includes “Washington Group Short Set of Questions” to identify the basic info.</a:t>
            </a:r>
          </a:p>
          <a:p>
            <a:pPr marL="302261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575757"/>
                </a:solidFill>
                <a:latin typeface="Open Sans"/>
                <a:ea typeface="Open Sans"/>
                <a:cs typeface="Open Sans"/>
                <a:sym typeface="Open Sans"/>
              </a:rPr>
              <a:t>Families with persons with disability received additional cash grant.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6570358" y="6632914"/>
            <a:ext cx="2138399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b="1">
                <a:solidFill>
                  <a:srgbClr val="1F0A4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Prepare Final List + Specs of Devices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6586213" y="7518739"/>
            <a:ext cx="2106688" cy="61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575757"/>
                </a:solidFill>
                <a:latin typeface="Canva Sans"/>
                <a:ea typeface="Canva Sans"/>
                <a:cs typeface="Canva Sans"/>
                <a:sym typeface="Canva Sans"/>
              </a:rPr>
              <a:t>Prepare the final list along with required device details and initiate procurement.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328243" y="2416966"/>
            <a:ext cx="2138399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b="1">
                <a:solidFill>
                  <a:srgbClr val="1F0A4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Sourcing of the assistive devices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272971" y="3342012"/>
            <a:ext cx="2106688" cy="82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l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575757"/>
                </a:solidFill>
                <a:latin typeface="Canva Sans"/>
                <a:ea typeface="Canva Sans"/>
                <a:cs typeface="Canva Sans"/>
                <a:sym typeface="Canva Sans"/>
              </a:rPr>
              <a:t>Procurement and delivery of the assistive devices to BDRCS branches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1984615" y="6632914"/>
            <a:ext cx="2138399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b="1">
                <a:solidFill>
                  <a:srgbClr val="1F0A4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Technical Orientation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2000471" y="7356814"/>
            <a:ext cx="2106688" cy="61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l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575757"/>
                </a:solidFill>
                <a:latin typeface="Canva Sans"/>
                <a:ea typeface="Canva Sans"/>
                <a:cs typeface="Canva Sans"/>
                <a:sym typeface="Canva Sans"/>
              </a:rPr>
              <a:t>CDD provide details technical orientation on how to uses the devices.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4689715" y="2963223"/>
            <a:ext cx="213839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b="1">
                <a:solidFill>
                  <a:srgbClr val="1F0A4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Final Handover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4651615" y="3484032"/>
            <a:ext cx="2106688" cy="1036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l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575757"/>
                </a:solidFill>
                <a:latin typeface="Canva Sans"/>
                <a:ea typeface="Canva Sans"/>
                <a:cs typeface="Canva Sans"/>
                <a:sym typeface="Canva Sans"/>
              </a:rPr>
              <a:t>Final handover of the devices.</a:t>
            </a:r>
          </a:p>
          <a:p>
            <a:pPr marL="259080" lvl="1" indent="-129540" algn="l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575757"/>
                </a:solidFill>
                <a:latin typeface="Canva Sans"/>
                <a:ea typeface="Canva Sans"/>
                <a:cs typeface="Canva Sans"/>
                <a:sym typeface="Canva Sans"/>
              </a:rPr>
              <a:t>Connect them with local BDRCS branch and public health official.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069715" y="5460839"/>
            <a:ext cx="1235967" cy="31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Step 03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9779459" y="5460839"/>
            <a:ext cx="1235967" cy="31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Step 04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2484559" y="5460839"/>
            <a:ext cx="1235967" cy="31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Step 05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5185015" y="5460839"/>
            <a:ext cx="1235967" cy="31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Step 06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3726003" y="2746688"/>
            <a:ext cx="2810312" cy="1974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61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575757"/>
                </a:solidFill>
                <a:latin typeface="Open Sans"/>
                <a:ea typeface="Open Sans"/>
                <a:cs typeface="Open Sans"/>
                <a:sym typeface="Open Sans"/>
              </a:rPr>
              <a:t>In partnership with Centre for Disability in Development (CDD)</a:t>
            </a:r>
          </a:p>
          <a:p>
            <a:pPr marL="302261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575757"/>
                </a:solidFill>
                <a:latin typeface="Open Sans"/>
                <a:ea typeface="Open Sans"/>
                <a:cs typeface="Open Sans"/>
                <a:sym typeface="Open Sans"/>
              </a:rPr>
              <a:t>Identify the persons with disabilities in need of assistive devices to enhance mobility, communication,and daily living functions.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23046" y="5583189"/>
            <a:ext cx="4364954" cy="4059866"/>
          </a:xfrm>
          <a:custGeom>
            <a:avLst/>
            <a:gdLst/>
            <a:ahLst/>
            <a:cxnLst/>
            <a:rect l="l" t="t" r="r" b="b"/>
            <a:pathLst>
              <a:path w="4364954" h="4059866">
                <a:moveTo>
                  <a:pt x="0" y="0"/>
                </a:moveTo>
                <a:lnTo>
                  <a:pt x="4364954" y="0"/>
                </a:lnTo>
                <a:lnTo>
                  <a:pt x="4364954" y="4059866"/>
                </a:lnTo>
                <a:lnTo>
                  <a:pt x="0" y="40598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401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-454280"/>
            <a:ext cx="18435756" cy="12757521"/>
          </a:xfrm>
          <a:custGeom>
            <a:avLst/>
            <a:gdLst/>
            <a:ahLst/>
            <a:cxnLst/>
            <a:rect l="l" t="t" r="r" b="b"/>
            <a:pathLst>
              <a:path w="18435756" h="12757521">
                <a:moveTo>
                  <a:pt x="0" y="0"/>
                </a:moveTo>
                <a:lnTo>
                  <a:pt x="18435756" y="0"/>
                </a:lnTo>
                <a:lnTo>
                  <a:pt x="18435756" y="12757520"/>
                </a:lnTo>
                <a:lnTo>
                  <a:pt x="0" y="127575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99" r="-1899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4" name="Freeform 4"/>
          <p:cNvSpPr/>
          <p:nvPr/>
        </p:nvSpPr>
        <p:spPr>
          <a:xfrm>
            <a:off x="14274703" y="5955452"/>
            <a:ext cx="4364954" cy="3273716"/>
          </a:xfrm>
          <a:custGeom>
            <a:avLst/>
            <a:gdLst/>
            <a:ahLst/>
            <a:cxnLst/>
            <a:rect l="l" t="t" r="r" b="b"/>
            <a:pathLst>
              <a:path w="4364954" h="3273716">
                <a:moveTo>
                  <a:pt x="0" y="0"/>
                </a:moveTo>
                <a:lnTo>
                  <a:pt x="4364954" y="0"/>
                </a:lnTo>
                <a:lnTo>
                  <a:pt x="4364954" y="3273716"/>
                </a:lnTo>
                <a:lnTo>
                  <a:pt x="0" y="32737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9753599" y="5960632"/>
            <a:ext cx="4514478" cy="3268536"/>
          </a:xfrm>
          <a:custGeom>
            <a:avLst/>
            <a:gdLst/>
            <a:ahLst/>
            <a:cxnLst/>
            <a:rect l="l" t="t" r="r" b="b"/>
            <a:pathLst>
              <a:path w="4742245" h="3335465">
                <a:moveTo>
                  <a:pt x="0" y="0"/>
                </a:moveTo>
                <a:lnTo>
                  <a:pt x="4742245" y="0"/>
                </a:lnTo>
                <a:lnTo>
                  <a:pt x="4742245" y="3335465"/>
                </a:lnTo>
                <a:lnTo>
                  <a:pt x="0" y="33354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4512" t="-221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5392400" y="280527"/>
            <a:ext cx="1058155" cy="1052973"/>
          </a:xfrm>
          <a:custGeom>
            <a:avLst/>
            <a:gdLst/>
            <a:ahLst/>
            <a:cxnLst/>
            <a:rect l="l" t="t" r="r" b="b"/>
            <a:pathLst>
              <a:path w="1040259" h="1040259">
                <a:moveTo>
                  <a:pt x="0" y="0"/>
                </a:moveTo>
                <a:lnTo>
                  <a:pt x="1040259" y="0"/>
                </a:lnTo>
                <a:lnTo>
                  <a:pt x="1040259" y="1040259"/>
                </a:lnTo>
                <a:lnTo>
                  <a:pt x="0" y="10402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6450555" y="12736"/>
            <a:ext cx="1670109" cy="1629052"/>
          </a:xfrm>
          <a:custGeom>
            <a:avLst/>
            <a:gdLst/>
            <a:ahLst/>
            <a:cxnLst/>
            <a:rect l="l" t="t" r="r" b="b"/>
            <a:pathLst>
              <a:path w="1670109" h="1629052">
                <a:moveTo>
                  <a:pt x="0" y="0"/>
                </a:moveTo>
                <a:lnTo>
                  <a:pt x="1670109" y="0"/>
                </a:lnTo>
                <a:lnTo>
                  <a:pt x="1670109" y="1629052"/>
                </a:lnTo>
                <a:lnTo>
                  <a:pt x="0" y="16290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660003" y="213852"/>
            <a:ext cx="3073797" cy="613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 dirty="0">
                <a:solidFill>
                  <a:srgbClr val="011E4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Challenges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0003" y="872490"/>
            <a:ext cx="4650243" cy="257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29" lvl="1" indent="-183514" algn="l">
              <a:lnSpc>
                <a:spcPts val="2039"/>
              </a:lnSpc>
              <a:buFont typeface="Arial"/>
              <a:buChar char="•"/>
            </a:pPr>
            <a:r>
              <a:rPr lang="en-US" sz="1699">
                <a:solidFill>
                  <a:srgbClr val="011E41"/>
                </a:solidFill>
                <a:latin typeface="Open Sans"/>
                <a:ea typeface="Open Sans"/>
                <a:cs typeface="Open Sans"/>
                <a:sym typeface="Open Sans"/>
              </a:rPr>
              <a:t>Limited accessibility in temporary shelters and homes.</a:t>
            </a:r>
          </a:p>
          <a:p>
            <a:pPr marL="367029" lvl="1" indent="-183514" algn="l">
              <a:lnSpc>
                <a:spcPts val="2039"/>
              </a:lnSpc>
              <a:buFont typeface="Arial"/>
              <a:buChar char="•"/>
            </a:pPr>
            <a:r>
              <a:rPr lang="en-US" sz="1699">
                <a:solidFill>
                  <a:srgbClr val="011E41"/>
                </a:solidFill>
                <a:latin typeface="Open Sans"/>
                <a:ea typeface="Open Sans"/>
                <a:cs typeface="Open Sans"/>
                <a:sym typeface="Open Sans"/>
              </a:rPr>
              <a:t>Lack of awareness on the use of assistive devices - risk of secondary health complications due to prolonged immobility.</a:t>
            </a:r>
          </a:p>
          <a:p>
            <a:pPr marL="367029" lvl="1" indent="-183514" algn="l">
              <a:lnSpc>
                <a:spcPts val="2039"/>
              </a:lnSpc>
              <a:buFont typeface="Arial"/>
              <a:buChar char="•"/>
            </a:pPr>
            <a:r>
              <a:rPr lang="en-US" sz="1699">
                <a:solidFill>
                  <a:srgbClr val="011E41"/>
                </a:solidFill>
                <a:latin typeface="Open Sans"/>
                <a:ea typeface="Open Sans"/>
                <a:cs typeface="Open Sans"/>
                <a:sym typeface="Open Sans"/>
              </a:rPr>
              <a:t>Transportation barriers for persons with disabilities to reach health centers, team need to visit their homes. </a:t>
            </a:r>
          </a:p>
          <a:p>
            <a:pPr marL="367029" lvl="1" indent="-183514" algn="l">
              <a:lnSpc>
                <a:spcPts val="2039"/>
              </a:lnSpc>
              <a:buFont typeface="Arial"/>
              <a:buChar char="•"/>
            </a:pPr>
            <a:r>
              <a:rPr lang="en-US" sz="1699">
                <a:solidFill>
                  <a:srgbClr val="011E41"/>
                </a:solidFill>
                <a:latin typeface="Open Sans"/>
                <a:ea typeface="Open Sans"/>
                <a:cs typeface="Open Sans"/>
                <a:sym typeface="Open Sans"/>
              </a:rPr>
              <a:t>Technical expertise.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021213" y="3518444"/>
            <a:ext cx="4828387" cy="613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 u="sng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Moving Forward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021213" y="4263207"/>
            <a:ext cx="4142587" cy="13996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618" lvl="1" indent="-194309" algn="l">
              <a:lnSpc>
                <a:spcPts val="2159"/>
              </a:lnSpc>
              <a:buFont typeface="Arial"/>
              <a:buChar char="•"/>
            </a:pPr>
            <a:r>
              <a:rPr lang="en-US" sz="1799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Signing an MoU with CDD.</a:t>
            </a:r>
          </a:p>
          <a:p>
            <a:pPr marL="388618" lvl="1" indent="-194309" algn="l">
              <a:lnSpc>
                <a:spcPts val="2159"/>
              </a:lnSpc>
              <a:buFont typeface="Arial"/>
              <a:buChar char="•"/>
            </a:pPr>
            <a:r>
              <a:rPr lang="en-US" sz="1799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 brainstorming session with ICRC, IFRC and PNSs.</a:t>
            </a:r>
          </a:p>
          <a:p>
            <a:pPr marL="388618" lvl="1" indent="-194309" algn="l">
              <a:lnSpc>
                <a:spcPts val="2159"/>
              </a:lnSpc>
              <a:buFont typeface="Arial"/>
              <a:buChar char="•"/>
            </a:pPr>
            <a:r>
              <a:rPr lang="en-US" sz="1799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Increase technical capacity of BDRCS staff and volunteers.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6941B2-4CB0-7D77-A66B-AED8B92E600E}"/>
              </a:ext>
            </a:extLst>
          </p:cNvPr>
          <p:cNvSpPr txBox="1"/>
          <p:nvPr/>
        </p:nvSpPr>
        <p:spPr>
          <a:xfrm>
            <a:off x="9575127" y="9381238"/>
            <a:ext cx="8712874" cy="5543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94309" lvl="1">
              <a:lnSpc>
                <a:spcPts val="2159"/>
              </a:lnSpc>
            </a:pPr>
            <a:r>
              <a:rPr lang="en-US" sz="1799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For more information: Farzana Akther, </a:t>
            </a:r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Assistant Director, Human Resource department and PGI Focal, BDRCS farzana.akther@bdrcs.org</a:t>
            </a:r>
            <a:endParaRPr lang="en-US" sz="1799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F10583A211D044A201A78C753DE8A5" ma:contentTypeVersion="18" ma:contentTypeDescription="Create a new document." ma:contentTypeScope="" ma:versionID="e714b5a93337bc937a55728c5b06d204">
  <xsd:schema xmlns:xsd="http://www.w3.org/2001/XMLSchema" xmlns:xs="http://www.w3.org/2001/XMLSchema" xmlns:p="http://schemas.microsoft.com/office/2006/metadata/properties" xmlns:ns2="06630af9-5fc0-412d-a9fd-193bcc932a71" xmlns:ns3="d7dd978e-d379-4e0c-9b21-9a9b8bd2524f" targetNamespace="http://schemas.microsoft.com/office/2006/metadata/properties" ma:root="true" ma:fieldsID="a1711eae3efd4d604da5fc32929bbb7c" ns2:_="" ns3:_="">
    <xsd:import namespace="06630af9-5fc0-412d-a9fd-193bcc932a71"/>
    <xsd:import namespace="d7dd978e-d379-4e0c-9b21-9a9b8bd252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630af9-5fc0-412d-a9fd-193bcc932a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14f832c-f6f1-485d-8901-6765a4832c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dd978e-d379-4e0c-9b21-9a9b8bd2524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6ad7bfa-06c5-498c-8e38-58287095dd7e}" ma:internalName="TaxCatchAll" ma:showField="CatchAllData" ma:web="d7dd978e-d379-4e0c-9b21-9a9b8bd252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630af9-5fc0-412d-a9fd-193bcc932a71">
      <Terms xmlns="http://schemas.microsoft.com/office/infopath/2007/PartnerControls"/>
    </lcf76f155ced4ddcb4097134ff3c332f>
    <TaxCatchAll xmlns="d7dd978e-d379-4e0c-9b21-9a9b8bd2524f" xsi:nil="true"/>
  </documentManagement>
</p:properties>
</file>

<file path=customXml/itemProps1.xml><?xml version="1.0" encoding="utf-8"?>
<ds:datastoreItem xmlns:ds="http://schemas.openxmlformats.org/officeDocument/2006/customXml" ds:itemID="{22C36781-302A-47F0-8EFF-8898CC4AB5AF}"/>
</file>

<file path=customXml/itemProps2.xml><?xml version="1.0" encoding="utf-8"?>
<ds:datastoreItem xmlns:ds="http://schemas.openxmlformats.org/officeDocument/2006/customXml" ds:itemID="{6A063168-1D5F-4DED-A383-E1C0339B2AE6}"/>
</file>

<file path=customXml/itemProps3.xml><?xml version="1.0" encoding="utf-8"?>
<ds:datastoreItem xmlns:ds="http://schemas.openxmlformats.org/officeDocument/2006/customXml" ds:itemID="{6C8760AE-FC49-427D-B9E8-C2101AA6D820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268</Words>
  <Application>Microsoft Office PowerPoint</Application>
  <PresentationFormat>Custom</PresentationFormat>
  <Paragraphs>33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Canva Sans</vt:lpstr>
      <vt:lpstr>Arial</vt:lpstr>
      <vt:lpstr>Calibri</vt:lpstr>
      <vt:lpstr>Montserrat Bold</vt:lpstr>
      <vt:lpstr>Canva Sans Bold</vt:lpstr>
      <vt:lpstr>Open Sans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Assistive Device Support by BDRCS</dc:title>
  <cp:lastModifiedBy>Raqibul ALAM</cp:lastModifiedBy>
  <cp:revision>1</cp:revision>
  <dcterms:created xsi:type="dcterms:W3CDTF">2006-08-16T00:00:00Z</dcterms:created>
  <dcterms:modified xsi:type="dcterms:W3CDTF">2025-08-07T05:26:09Z</dcterms:modified>
  <dc:identifier>DAGvWgYTpx4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627b15a-80ec-4ef7-8353-f32e3c89bf3e_Enabled">
    <vt:lpwstr>true</vt:lpwstr>
  </property>
  <property fmtid="{D5CDD505-2E9C-101B-9397-08002B2CF9AE}" pid="3" name="MSIP_Label_6627b15a-80ec-4ef7-8353-f32e3c89bf3e_SetDate">
    <vt:lpwstr>2025-08-07T05:20:39Z</vt:lpwstr>
  </property>
  <property fmtid="{D5CDD505-2E9C-101B-9397-08002B2CF9AE}" pid="4" name="MSIP_Label_6627b15a-80ec-4ef7-8353-f32e3c89bf3e_Method">
    <vt:lpwstr>Privileged</vt:lpwstr>
  </property>
  <property fmtid="{D5CDD505-2E9C-101B-9397-08002B2CF9AE}" pid="5" name="MSIP_Label_6627b15a-80ec-4ef7-8353-f32e3c89bf3e_Name">
    <vt:lpwstr>IFRC Internal</vt:lpwstr>
  </property>
  <property fmtid="{D5CDD505-2E9C-101B-9397-08002B2CF9AE}" pid="6" name="MSIP_Label_6627b15a-80ec-4ef7-8353-f32e3c89bf3e_SiteId">
    <vt:lpwstr>a2b53be5-734e-4e6c-ab0d-d184f60fd917</vt:lpwstr>
  </property>
  <property fmtid="{D5CDD505-2E9C-101B-9397-08002B2CF9AE}" pid="7" name="MSIP_Label_6627b15a-80ec-4ef7-8353-f32e3c89bf3e_ActionId">
    <vt:lpwstr>c3ec19d5-58d5-4aea-882a-cfc28dd268d7</vt:lpwstr>
  </property>
  <property fmtid="{D5CDD505-2E9C-101B-9397-08002B2CF9AE}" pid="8" name="MSIP_Label_6627b15a-80ec-4ef7-8353-f32e3c89bf3e_ContentBits">
    <vt:lpwstr>2</vt:lpwstr>
  </property>
  <property fmtid="{D5CDD505-2E9C-101B-9397-08002B2CF9AE}" pid="9" name="MSIP_Label_6627b15a-80ec-4ef7-8353-f32e3c89bf3e_Tag">
    <vt:lpwstr>10, 0, 1, 1</vt:lpwstr>
  </property>
  <property fmtid="{D5CDD505-2E9C-101B-9397-08002B2CF9AE}" pid="10" name="ClassificationContentMarkingFooterLocations">
    <vt:lpwstr>Office Theme:8</vt:lpwstr>
  </property>
  <property fmtid="{D5CDD505-2E9C-101B-9397-08002B2CF9AE}" pid="11" name="ClassificationContentMarkingFooterText">
    <vt:lpwstr>Internal</vt:lpwstr>
  </property>
  <property fmtid="{D5CDD505-2E9C-101B-9397-08002B2CF9AE}" pid="12" name="ContentTypeId">
    <vt:lpwstr>0x010100FFF10583A211D044A201A78C753DE8A5</vt:lpwstr>
  </property>
</Properties>
</file>