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0" r:id="rId2"/>
    <p:sldId id="256" r:id="rId3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91FA59-E10F-4A8B-969A-2D703DFBB8D2}" v="1" dt="2025-08-07T10:12:07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Wainwright" userId="9527fc9d-06bd-4dd1-a572-04c8a05bfd3a" providerId="ADAL" clId="{1691FA59-E10F-4A8B-969A-2D703DFBB8D2}"/>
    <pc:docChg chg="undo redo custSel modSld delMainMaster">
      <pc:chgData name="Stephen Wainwright" userId="9527fc9d-06bd-4dd1-a572-04c8a05bfd3a" providerId="ADAL" clId="{1691FA59-E10F-4A8B-969A-2D703DFBB8D2}" dt="2025-08-07T10:13:53.318" v="44" actId="1076"/>
      <pc:docMkLst>
        <pc:docMk/>
      </pc:docMkLst>
      <pc:sldChg chg="addSp delSp modSp mod modClrScheme delDesignElem chgLayout">
        <pc:chgData name="Stephen Wainwright" userId="9527fc9d-06bd-4dd1-a572-04c8a05bfd3a" providerId="ADAL" clId="{1691FA59-E10F-4A8B-969A-2D703DFBB8D2}" dt="2025-08-07T10:13:53.318" v="44" actId="1076"/>
        <pc:sldMkLst>
          <pc:docMk/>
          <pc:sldMk cId="1596843312" sldId="256"/>
        </pc:sldMkLst>
        <pc:spChg chg="del">
          <ac:chgData name="Stephen Wainwright" userId="9527fc9d-06bd-4dd1-a572-04c8a05bfd3a" providerId="ADAL" clId="{1691FA59-E10F-4A8B-969A-2D703DFBB8D2}" dt="2025-08-07T10:11:13.189" v="0" actId="700"/>
          <ac:spMkLst>
            <pc:docMk/>
            <pc:sldMk cId="1596843312" sldId="256"/>
            <ac:spMk id="12" creationId="{25B97239-2685-48C8-8104-1D4E4E383D82}"/>
          </ac:spMkLst>
        </pc:spChg>
        <pc:spChg chg="mod">
          <ac:chgData name="Stephen Wainwright" userId="9527fc9d-06bd-4dd1-a572-04c8a05bfd3a" providerId="ADAL" clId="{1691FA59-E10F-4A8B-969A-2D703DFBB8D2}" dt="2025-08-07T10:13:48.623" v="43" actId="1076"/>
          <ac:spMkLst>
            <pc:docMk/>
            <pc:sldMk cId="1596843312" sldId="256"/>
            <ac:spMk id="19" creationId="{29477A73-2467-67EC-6621-F411FAF2977F}"/>
          </ac:spMkLst>
        </pc:spChg>
        <pc:spChg chg="mod">
          <ac:chgData name="Stephen Wainwright" userId="9527fc9d-06bd-4dd1-a572-04c8a05bfd3a" providerId="ADAL" clId="{1691FA59-E10F-4A8B-969A-2D703DFBB8D2}" dt="2025-08-07T10:12:27.112" v="19" actId="14100"/>
          <ac:spMkLst>
            <pc:docMk/>
            <pc:sldMk cId="1596843312" sldId="256"/>
            <ac:spMk id="21" creationId="{1CF5DAE9-1227-B9F4-2333-AB791E58D0B0}"/>
          </ac:spMkLst>
        </pc:spChg>
        <pc:spChg chg="mod">
          <ac:chgData name="Stephen Wainwright" userId="9527fc9d-06bd-4dd1-a572-04c8a05bfd3a" providerId="ADAL" clId="{1691FA59-E10F-4A8B-969A-2D703DFBB8D2}" dt="2025-08-07T10:13:38.223" v="41" actId="1076"/>
          <ac:spMkLst>
            <pc:docMk/>
            <pc:sldMk cId="1596843312" sldId="256"/>
            <ac:spMk id="23" creationId="{7E2043F2-ADAE-2D58-7446-AFE6FE0FAF8F}"/>
          </ac:spMkLst>
        </pc:spChg>
        <pc:spChg chg="mod">
          <ac:chgData name="Stephen Wainwright" userId="9527fc9d-06bd-4dd1-a572-04c8a05bfd3a" providerId="ADAL" clId="{1691FA59-E10F-4A8B-969A-2D703DFBB8D2}" dt="2025-08-07T10:13:14.856" v="32" actId="1076"/>
          <ac:spMkLst>
            <pc:docMk/>
            <pc:sldMk cId="1596843312" sldId="256"/>
            <ac:spMk id="25" creationId="{BBC41953-890E-E205-5695-0819D047CF0D}"/>
          </ac:spMkLst>
        </pc:spChg>
        <pc:spChg chg="add mod ord">
          <ac:chgData name="Stephen Wainwright" userId="9527fc9d-06bd-4dd1-a572-04c8a05bfd3a" providerId="ADAL" clId="{1691FA59-E10F-4A8B-969A-2D703DFBB8D2}" dt="2025-08-07T10:11:58.773" v="11" actId="14100"/>
          <ac:spMkLst>
            <pc:docMk/>
            <pc:sldMk cId="1596843312" sldId="256"/>
            <ac:spMk id="26" creationId="{D8D47398-5450-DCAD-2FC5-159230B7E3CE}"/>
          </ac:spMkLst>
        </pc:spChg>
        <pc:spChg chg="add del mod ord">
          <ac:chgData name="Stephen Wainwright" userId="9527fc9d-06bd-4dd1-a572-04c8a05bfd3a" providerId="ADAL" clId="{1691FA59-E10F-4A8B-969A-2D703DFBB8D2}" dt="2025-08-07T10:12:17.056" v="16" actId="167"/>
          <ac:spMkLst>
            <pc:docMk/>
            <pc:sldMk cId="1596843312" sldId="256"/>
            <ac:spMk id="27" creationId="{6DC541BD-2766-84EB-ED15-FEA83992B895}"/>
          </ac:spMkLst>
        </pc:spChg>
        <pc:picChg chg="mod">
          <ac:chgData name="Stephen Wainwright" userId="9527fc9d-06bd-4dd1-a572-04c8a05bfd3a" providerId="ADAL" clId="{1691FA59-E10F-4A8B-969A-2D703DFBB8D2}" dt="2025-08-07T10:13:38.423" v="42" actId="1076"/>
          <ac:picMkLst>
            <pc:docMk/>
            <pc:sldMk cId="1596843312" sldId="256"/>
            <ac:picMk id="4" creationId="{84FFED6F-E8B0-22E8-68AE-A41E357B8F33}"/>
          </ac:picMkLst>
        </pc:picChg>
        <pc:picChg chg="mod">
          <ac:chgData name="Stephen Wainwright" userId="9527fc9d-06bd-4dd1-a572-04c8a05bfd3a" providerId="ADAL" clId="{1691FA59-E10F-4A8B-969A-2D703DFBB8D2}" dt="2025-08-07T10:13:11.970" v="31" actId="1076"/>
          <ac:picMkLst>
            <pc:docMk/>
            <pc:sldMk cId="1596843312" sldId="256"/>
            <ac:picMk id="6" creationId="{9BBAD6A5-7111-EFA9-F7E0-53CA29A2FE7B}"/>
          </ac:picMkLst>
        </pc:picChg>
        <pc:picChg chg="mod">
          <ac:chgData name="Stephen Wainwright" userId="9527fc9d-06bd-4dd1-a572-04c8a05bfd3a" providerId="ADAL" clId="{1691FA59-E10F-4A8B-969A-2D703DFBB8D2}" dt="2025-08-07T10:13:53.318" v="44" actId="1076"/>
          <ac:picMkLst>
            <pc:docMk/>
            <pc:sldMk cId="1596843312" sldId="256"/>
            <ac:picMk id="7" creationId="{EDF6EE2A-C8EF-1F11-0B3C-6DA28C26BF2A}"/>
          </ac:picMkLst>
        </pc:picChg>
      </pc:sldChg>
      <pc:sldMasterChg chg="del delSldLayout">
        <pc:chgData name="Stephen Wainwright" userId="9527fc9d-06bd-4dd1-a572-04c8a05bfd3a" providerId="ADAL" clId="{1691FA59-E10F-4A8B-969A-2D703DFBB8D2}" dt="2025-08-07T10:11:13.189" v="0" actId="700"/>
        <pc:sldMasterMkLst>
          <pc:docMk/>
          <pc:sldMasterMk cId="622890280" sldId="2147483648"/>
        </pc:sldMasterMkLst>
        <pc:sldLayoutChg chg="del">
          <pc:chgData name="Stephen Wainwright" userId="9527fc9d-06bd-4dd1-a572-04c8a05bfd3a" providerId="ADAL" clId="{1691FA59-E10F-4A8B-969A-2D703DFBB8D2}" dt="2025-08-07T10:11:13.189" v="0" actId="700"/>
          <pc:sldLayoutMkLst>
            <pc:docMk/>
            <pc:sldMasterMk cId="622890280" sldId="2147483648"/>
            <pc:sldLayoutMk cId="4082414975" sldId="2147483649"/>
          </pc:sldLayoutMkLst>
        </pc:sldLayoutChg>
        <pc:sldLayoutChg chg="del">
          <pc:chgData name="Stephen Wainwright" userId="9527fc9d-06bd-4dd1-a572-04c8a05bfd3a" providerId="ADAL" clId="{1691FA59-E10F-4A8B-969A-2D703DFBB8D2}" dt="2025-08-07T10:11:13.189" v="0" actId="700"/>
          <pc:sldLayoutMkLst>
            <pc:docMk/>
            <pc:sldMasterMk cId="622890280" sldId="2147483648"/>
            <pc:sldLayoutMk cId="3810811115" sldId="2147483650"/>
          </pc:sldLayoutMkLst>
        </pc:sldLayoutChg>
        <pc:sldLayoutChg chg="del">
          <pc:chgData name="Stephen Wainwright" userId="9527fc9d-06bd-4dd1-a572-04c8a05bfd3a" providerId="ADAL" clId="{1691FA59-E10F-4A8B-969A-2D703DFBB8D2}" dt="2025-08-07T10:11:13.189" v="0" actId="700"/>
          <pc:sldLayoutMkLst>
            <pc:docMk/>
            <pc:sldMasterMk cId="622890280" sldId="2147483648"/>
            <pc:sldLayoutMk cId="1614172692" sldId="2147483651"/>
          </pc:sldLayoutMkLst>
        </pc:sldLayoutChg>
        <pc:sldLayoutChg chg="del">
          <pc:chgData name="Stephen Wainwright" userId="9527fc9d-06bd-4dd1-a572-04c8a05bfd3a" providerId="ADAL" clId="{1691FA59-E10F-4A8B-969A-2D703DFBB8D2}" dt="2025-08-07T10:11:13.189" v="0" actId="700"/>
          <pc:sldLayoutMkLst>
            <pc:docMk/>
            <pc:sldMasterMk cId="622890280" sldId="2147483648"/>
            <pc:sldLayoutMk cId="4125216784" sldId="2147483652"/>
          </pc:sldLayoutMkLst>
        </pc:sldLayoutChg>
        <pc:sldLayoutChg chg="del">
          <pc:chgData name="Stephen Wainwright" userId="9527fc9d-06bd-4dd1-a572-04c8a05bfd3a" providerId="ADAL" clId="{1691FA59-E10F-4A8B-969A-2D703DFBB8D2}" dt="2025-08-07T10:11:13.189" v="0" actId="700"/>
          <pc:sldLayoutMkLst>
            <pc:docMk/>
            <pc:sldMasterMk cId="622890280" sldId="2147483648"/>
            <pc:sldLayoutMk cId="2136645154" sldId="2147483653"/>
          </pc:sldLayoutMkLst>
        </pc:sldLayoutChg>
        <pc:sldLayoutChg chg="del">
          <pc:chgData name="Stephen Wainwright" userId="9527fc9d-06bd-4dd1-a572-04c8a05bfd3a" providerId="ADAL" clId="{1691FA59-E10F-4A8B-969A-2D703DFBB8D2}" dt="2025-08-07T10:11:13.189" v="0" actId="700"/>
          <pc:sldLayoutMkLst>
            <pc:docMk/>
            <pc:sldMasterMk cId="622890280" sldId="2147483648"/>
            <pc:sldLayoutMk cId="1007114138" sldId="2147483654"/>
          </pc:sldLayoutMkLst>
        </pc:sldLayoutChg>
        <pc:sldLayoutChg chg="del">
          <pc:chgData name="Stephen Wainwright" userId="9527fc9d-06bd-4dd1-a572-04c8a05bfd3a" providerId="ADAL" clId="{1691FA59-E10F-4A8B-969A-2D703DFBB8D2}" dt="2025-08-07T10:11:13.189" v="0" actId="700"/>
          <pc:sldLayoutMkLst>
            <pc:docMk/>
            <pc:sldMasterMk cId="622890280" sldId="2147483648"/>
            <pc:sldLayoutMk cId="233531898" sldId="2147483655"/>
          </pc:sldLayoutMkLst>
        </pc:sldLayoutChg>
        <pc:sldLayoutChg chg="del">
          <pc:chgData name="Stephen Wainwright" userId="9527fc9d-06bd-4dd1-a572-04c8a05bfd3a" providerId="ADAL" clId="{1691FA59-E10F-4A8B-969A-2D703DFBB8D2}" dt="2025-08-07T10:11:13.189" v="0" actId="700"/>
          <pc:sldLayoutMkLst>
            <pc:docMk/>
            <pc:sldMasterMk cId="622890280" sldId="2147483648"/>
            <pc:sldLayoutMk cId="3811603299" sldId="2147483656"/>
          </pc:sldLayoutMkLst>
        </pc:sldLayoutChg>
        <pc:sldLayoutChg chg="del">
          <pc:chgData name="Stephen Wainwright" userId="9527fc9d-06bd-4dd1-a572-04c8a05bfd3a" providerId="ADAL" clId="{1691FA59-E10F-4A8B-969A-2D703DFBB8D2}" dt="2025-08-07T10:11:13.189" v="0" actId="700"/>
          <pc:sldLayoutMkLst>
            <pc:docMk/>
            <pc:sldMasterMk cId="622890280" sldId="2147483648"/>
            <pc:sldLayoutMk cId="3436619195" sldId="2147483657"/>
          </pc:sldLayoutMkLst>
        </pc:sldLayoutChg>
        <pc:sldLayoutChg chg="del">
          <pc:chgData name="Stephen Wainwright" userId="9527fc9d-06bd-4dd1-a572-04c8a05bfd3a" providerId="ADAL" clId="{1691FA59-E10F-4A8B-969A-2D703DFBB8D2}" dt="2025-08-07T10:11:13.189" v="0" actId="700"/>
          <pc:sldLayoutMkLst>
            <pc:docMk/>
            <pc:sldMasterMk cId="622890280" sldId="2147483648"/>
            <pc:sldLayoutMk cId="2245691895" sldId="2147483658"/>
          </pc:sldLayoutMkLst>
        </pc:sldLayoutChg>
        <pc:sldLayoutChg chg="del">
          <pc:chgData name="Stephen Wainwright" userId="9527fc9d-06bd-4dd1-a572-04c8a05bfd3a" providerId="ADAL" clId="{1691FA59-E10F-4A8B-969A-2D703DFBB8D2}" dt="2025-08-07T10:11:13.189" v="0" actId="700"/>
          <pc:sldLayoutMkLst>
            <pc:docMk/>
            <pc:sldMasterMk cId="622890280" sldId="2147483648"/>
            <pc:sldLayoutMk cId="2227183469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517513A-F311-1F4C-A32C-A6214E608B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19" y="131763"/>
            <a:ext cx="814387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3DE3A277-4ED8-A547-9B56-2B390345CB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6" y="120650"/>
            <a:ext cx="835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1DDE165-2749-D046-8D67-DD4F14692A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556" y="131763"/>
            <a:ext cx="78105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8F2EA9CE-5273-F14B-B158-3B63C83DB75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706" y="131763"/>
            <a:ext cx="76358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21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7DC2-6AC6-4906-8B1C-F330F51C4BE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423A-0808-4D3A-BF4E-2D788479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7DC2-6AC6-4906-8B1C-F330F51C4BE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423A-0808-4D3A-BF4E-2D788479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4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8525"/>
            <a:ext cx="10515600" cy="83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7DC2-6AC6-4906-8B1C-F330F51C4BE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423A-0808-4D3A-BF4E-2D78847904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046839"/>
            <a:ext cx="12192000" cy="80870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1300" b="1" i="1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Namaste Red Cross Hotline (1130), WOREC Nepal (1660-01-78910), CWIN Nepal (1098 &amp; 104) for Child, Nepal Police (100), National Women Commission (1145) for GBV</a:t>
            </a:r>
          </a:p>
          <a:p>
            <a:pPr marL="0" indent="0" algn="ctr">
              <a:buFont typeface="Wingdings" charset="2"/>
              <a:buNone/>
            </a:pPr>
            <a:r>
              <a:rPr lang="en-US" sz="1500" b="1" i="1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In case of violation of Red Cross Code of Conduct registration email at </a:t>
            </a:r>
            <a:r>
              <a:rPr lang="en-US" sz="1500" b="1" i="1" u="sng" dirty="0" err="1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rPr>
              <a:t>pgi@nrcs.org</a:t>
            </a:r>
            <a:r>
              <a:rPr lang="en-US" sz="1500" b="1" i="1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 . Our commitment is to keep your confidentiality.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A532CA4-5DF0-0A44-86F0-6EFD2B74DC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19" y="131764"/>
            <a:ext cx="723765" cy="69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310F2D5F-722B-9442-86A4-05B1550B44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6" y="120650"/>
            <a:ext cx="742107" cy="73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FB81A3CA-CFEA-D141-81BF-AC482F6559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556" y="131764"/>
            <a:ext cx="694138" cy="69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63F45913-D99D-F04B-BC28-B5F04FEB53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706" y="131764"/>
            <a:ext cx="678619" cy="69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2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7DC2-6AC6-4906-8B1C-F330F51C4BE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423A-0808-4D3A-BF4E-2D788479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7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7DC2-6AC6-4906-8B1C-F330F51C4BE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423A-0808-4D3A-BF4E-2D788479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9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7DC2-6AC6-4906-8B1C-F330F51C4BE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423A-0808-4D3A-BF4E-2D788479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2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7DC2-6AC6-4906-8B1C-F330F51C4BE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423A-0808-4D3A-BF4E-2D788479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7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7DC2-6AC6-4906-8B1C-F330F51C4BE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423A-0808-4D3A-BF4E-2D788479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0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7DC2-6AC6-4906-8B1C-F330F51C4BE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423A-0808-4D3A-BF4E-2D788479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7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7DC2-6AC6-4906-8B1C-F330F51C4BE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423A-0808-4D3A-BF4E-2D788479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1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37DC2-6AC6-4906-8B1C-F330F51C4BE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3423A-0808-4D3A-BF4E-2D78847904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2192000" cy="144534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0" y="6176963"/>
            <a:ext cx="12192000" cy="67858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1300" b="1" i="1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Namaste Red Cross Hotline (1130), WOREC Nepal (1660-01-78910), CWIN Nepal (1098 &amp; 104) for Child, Nepal Police (100), National Women Commission (1145) for GBV</a:t>
            </a:r>
          </a:p>
          <a:p>
            <a:pPr marL="0" indent="0" algn="ctr">
              <a:buFont typeface="Wingdings" charset="2"/>
              <a:buNone/>
            </a:pPr>
            <a:r>
              <a:rPr lang="en-US" sz="1500" b="1" i="1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In case of violation of Red Cross Code of Conduct registration email at </a:t>
            </a:r>
            <a:r>
              <a:rPr lang="en-US" sz="1500" b="1" i="1" u="sng" dirty="0" err="1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rPr>
              <a:t>pgi@nrcs.org</a:t>
            </a:r>
            <a:r>
              <a:rPr lang="en-US" sz="1500" b="1" i="1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 . Our commitment is to keep your confidentiality.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24" y="89748"/>
            <a:ext cx="2696177" cy="5486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9C9FC9-890B-A783-D8B3-40E7FB65CFB2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338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H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37389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1436914"/>
            <a:ext cx="11547566" cy="1476103"/>
          </a:xfrm>
        </p:spPr>
        <p:txBody>
          <a:bodyPr>
            <a:normAutofit/>
          </a:bodyPr>
          <a:lstStyle/>
          <a:p>
            <a:r>
              <a:rPr lang="en-US" sz="3600" b="1" dirty="0"/>
              <a:t>Disability Inclusion Pilot Initiative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630" y="2656936"/>
            <a:ext cx="10015268" cy="3209026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dirty="0">
              <a:solidFill>
                <a:srgbClr val="FF0000"/>
              </a:solidFill>
            </a:endParaRPr>
          </a:p>
          <a:p>
            <a:r>
              <a:rPr lang="en-US" sz="7200" b="1" dirty="0"/>
              <a:t>Nepal Red Cross Society</a:t>
            </a:r>
            <a:br>
              <a:rPr lang="en-US" sz="7200" dirty="0"/>
            </a:br>
            <a:r>
              <a:rPr lang="en-US" sz="7200" b="1" dirty="0"/>
              <a:t>Gender Equality and Social Inclusion Department</a:t>
            </a:r>
            <a:endParaRPr lang="en-US" sz="7200" dirty="0"/>
          </a:p>
          <a:p>
            <a:br>
              <a:rPr lang="en-US" sz="7200" dirty="0"/>
            </a:br>
            <a:r>
              <a:rPr lang="en-US" sz="7200" b="1" i="1" dirty="0"/>
              <a:t>Initiated in 2015 in collaboration with:</a:t>
            </a:r>
          </a:p>
          <a:p>
            <a:r>
              <a:rPr lang="en-US" sz="7200" dirty="0"/>
              <a:t>Danish Red Cross</a:t>
            </a:r>
          </a:p>
          <a:p>
            <a:r>
              <a:rPr lang="en-US" sz="7200" dirty="0"/>
              <a:t>Hong Kong Red Cross</a:t>
            </a:r>
          </a:p>
          <a:p>
            <a:r>
              <a:rPr lang="en-US" sz="7200" dirty="0"/>
              <a:t>Finnish Red Cross</a:t>
            </a:r>
          </a:p>
          <a:p>
            <a:r>
              <a:rPr lang="en-US" sz="7200" dirty="0"/>
              <a:t>Austrian Red Cross</a:t>
            </a:r>
          </a:p>
          <a:p>
            <a:endParaRPr lang="en-US" sz="7200" b="1" dirty="0"/>
          </a:p>
          <a:p>
            <a:endParaRPr lang="en-US" sz="6700" b="1" dirty="0"/>
          </a:p>
          <a:p>
            <a:pPr algn="l"/>
            <a:r>
              <a:rPr lang="en-US" sz="6700" b="1" dirty="0"/>
              <a:t>                                               </a:t>
            </a:r>
          </a:p>
          <a:p>
            <a:pPr algn="l"/>
            <a:endParaRPr lang="en-US" sz="6700" b="1" dirty="0"/>
          </a:p>
          <a:p>
            <a:pPr algn="l"/>
            <a:endParaRPr lang="en-US" sz="6700" b="1" dirty="0"/>
          </a:p>
          <a:p>
            <a:endParaRPr lang="en-US" sz="6700" b="1" dirty="0"/>
          </a:p>
          <a:p>
            <a:endParaRPr lang="en-US" sz="6700" b="1" dirty="0"/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pPr algn="l"/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5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DC541BD-2766-84EB-ED15-FEA83992B895}"/>
              </a:ext>
            </a:extLst>
          </p:cNvPr>
          <p:cNvSpPr/>
          <p:nvPr/>
        </p:nvSpPr>
        <p:spPr>
          <a:xfrm>
            <a:off x="0" y="793162"/>
            <a:ext cx="12192000" cy="670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8D47398-5450-DCAD-2FC5-159230B7E3CE}"/>
              </a:ext>
            </a:extLst>
          </p:cNvPr>
          <p:cNvSpPr/>
          <p:nvPr/>
        </p:nvSpPr>
        <p:spPr>
          <a:xfrm>
            <a:off x="0" y="5772150"/>
            <a:ext cx="12192000" cy="1276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FFED6F-E8B0-22E8-68AE-A41E357B8F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2975" r="9868" b="6628"/>
          <a:stretch>
            <a:fillRect/>
          </a:stretch>
        </p:blipFill>
        <p:spPr>
          <a:xfrm>
            <a:off x="2275302" y="943560"/>
            <a:ext cx="4452608" cy="2438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F6EE2A-C8EF-1F11-0B3C-6DA28C26B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2" r="10277" b="14873"/>
          <a:stretch>
            <a:fillRect/>
          </a:stretch>
        </p:blipFill>
        <p:spPr>
          <a:xfrm>
            <a:off x="7911237" y="1128137"/>
            <a:ext cx="4092240" cy="48053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BAD6A5-7111-EFA9-F7E0-53CA29A2FE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r="8608" b="16241"/>
          <a:stretch>
            <a:fillRect/>
          </a:stretch>
        </p:blipFill>
        <p:spPr>
          <a:xfrm>
            <a:off x="765041" y="3584679"/>
            <a:ext cx="3656806" cy="22912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000861-D9BB-6623-8079-79FBF60CC4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5" r="1358" b="-3"/>
          <a:stretch>
            <a:fillRect/>
          </a:stretch>
        </p:blipFill>
        <p:spPr>
          <a:xfrm>
            <a:off x="5046135" y="3540986"/>
            <a:ext cx="2676579" cy="27765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9477A73-2467-67EC-6621-F411FAF2977F}"/>
              </a:ext>
            </a:extLst>
          </p:cNvPr>
          <p:cNvSpPr txBox="1"/>
          <p:nvPr/>
        </p:nvSpPr>
        <p:spPr>
          <a:xfrm>
            <a:off x="5535346" y="3651034"/>
            <a:ext cx="2238375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Livelihood Support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F5DAE9-1227-B9F4-2333-AB791E58D0B0}"/>
              </a:ext>
            </a:extLst>
          </p:cNvPr>
          <p:cNvSpPr txBox="1"/>
          <p:nvPr/>
        </p:nvSpPr>
        <p:spPr>
          <a:xfrm>
            <a:off x="10106025" y="1170587"/>
            <a:ext cx="1704667" cy="400110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Health care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2043F2-ADAE-2D58-7446-AFE6FE0FAF8F}"/>
              </a:ext>
            </a:extLst>
          </p:cNvPr>
          <p:cNvSpPr txBox="1"/>
          <p:nvPr/>
        </p:nvSpPr>
        <p:spPr>
          <a:xfrm>
            <a:off x="445488" y="982100"/>
            <a:ext cx="1829814" cy="64633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Empowering and capacity building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C41953-890E-E205-5695-0819D047CF0D}"/>
              </a:ext>
            </a:extLst>
          </p:cNvPr>
          <p:cNvSpPr txBox="1"/>
          <p:nvPr/>
        </p:nvSpPr>
        <p:spPr>
          <a:xfrm>
            <a:off x="523402" y="5933518"/>
            <a:ext cx="3973377" cy="64633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CH" b="1" dirty="0"/>
              <a:t>Disability Inclusive </a:t>
            </a:r>
            <a:br>
              <a:rPr lang="en-CH" b="1" dirty="0"/>
            </a:br>
            <a:r>
              <a:rPr lang="en-CH" b="1" dirty="0"/>
              <a:t>Disaster Risk Reduction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68433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F10583A211D044A201A78C753DE8A5" ma:contentTypeVersion="18" ma:contentTypeDescription="Create a new document." ma:contentTypeScope="" ma:versionID="e714b5a93337bc937a55728c5b06d204">
  <xsd:schema xmlns:xsd="http://www.w3.org/2001/XMLSchema" xmlns:xs="http://www.w3.org/2001/XMLSchema" xmlns:p="http://schemas.microsoft.com/office/2006/metadata/properties" xmlns:ns2="06630af9-5fc0-412d-a9fd-193bcc932a71" xmlns:ns3="d7dd978e-d379-4e0c-9b21-9a9b8bd2524f" targetNamespace="http://schemas.microsoft.com/office/2006/metadata/properties" ma:root="true" ma:fieldsID="a1711eae3efd4d604da5fc32929bbb7c" ns2:_="" ns3:_="">
    <xsd:import namespace="06630af9-5fc0-412d-a9fd-193bcc932a71"/>
    <xsd:import namespace="d7dd978e-d379-4e0c-9b21-9a9b8bd252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30af9-5fc0-412d-a9fd-193bcc932a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14f832c-f6f1-485d-8901-6765a4832c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dd978e-d379-4e0c-9b21-9a9b8bd2524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6ad7bfa-06c5-498c-8e38-58287095dd7e}" ma:internalName="TaxCatchAll" ma:showField="CatchAllData" ma:web="d7dd978e-d379-4e0c-9b21-9a9b8bd252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630af9-5fc0-412d-a9fd-193bcc932a71">
      <Terms xmlns="http://schemas.microsoft.com/office/infopath/2007/PartnerControls"/>
    </lcf76f155ced4ddcb4097134ff3c332f>
    <TaxCatchAll xmlns="d7dd978e-d379-4e0c-9b21-9a9b8bd2524f" xsi:nil="true"/>
  </documentManagement>
</p:properties>
</file>

<file path=customXml/itemProps1.xml><?xml version="1.0" encoding="utf-8"?>
<ds:datastoreItem xmlns:ds="http://schemas.openxmlformats.org/officeDocument/2006/customXml" ds:itemID="{4400682C-E2D2-4F0D-9A3B-E5B97DF49B7E}"/>
</file>

<file path=customXml/itemProps2.xml><?xml version="1.0" encoding="utf-8"?>
<ds:datastoreItem xmlns:ds="http://schemas.openxmlformats.org/officeDocument/2006/customXml" ds:itemID="{8F5DFDAE-B1F9-42C7-B587-E607E3931D7A}"/>
</file>

<file path=customXml/itemProps3.xml><?xml version="1.0" encoding="utf-8"?>
<ds:datastoreItem xmlns:ds="http://schemas.openxmlformats.org/officeDocument/2006/customXml" ds:itemID="{5652C74B-209C-41B3-A346-790192FF536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Widescreen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Tw Cen MT</vt:lpstr>
      <vt:lpstr>Wingdings</vt:lpstr>
      <vt:lpstr>1_Office Theme</vt:lpstr>
      <vt:lpstr>Disability Inclusion Pilot Initiative </vt:lpstr>
      <vt:lpstr>PowerPoint Presentation</vt:lpstr>
    </vt:vector>
  </TitlesOfParts>
  <Company>IFRC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Stephen Wainwright</dc:creator>
  <cp:lastModifiedBy>Stephen Wainwright</cp:lastModifiedBy>
  <cp:revision>1</cp:revision>
  <dcterms:created xsi:type="dcterms:W3CDTF">2025-08-07T10:02:50Z</dcterms:created>
  <dcterms:modified xsi:type="dcterms:W3CDTF">2025-08-07T10:13:55Z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af3f7fd-5cd4-4287-9002-aceb9af13c42_Enabled">
    <vt:lpwstr>true</vt:lpwstr>
  </property>
  <property fmtid="{D5CDD505-2E9C-101B-9397-08002B2CF9AE}" pid="3" name="MSIP_Label_caf3f7fd-5cd4-4287-9002-aceb9af13c42_SetDate">
    <vt:lpwstr>2025-08-07T10:10:49Z</vt:lpwstr>
  </property>
  <property fmtid="{D5CDD505-2E9C-101B-9397-08002B2CF9AE}" pid="4" name="MSIP_Label_caf3f7fd-5cd4-4287-9002-aceb9af13c42_Method">
    <vt:lpwstr>Privileged</vt:lpwstr>
  </property>
  <property fmtid="{D5CDD505-2E9C-101B-9397-08002B2CF9AE}" pid="5" name="MSIP_Label_caf3f7fd-5cd4-4287-9002-aceb9af13c42_Name">
    <vt:lpwstr>Public</vt:lpwstr>
  </property>
  <property fmtid="{D5CDD505-2E9C-101B-9397-08002B2CF9AE}" pid="6" name="MSIP_Label_caf3f7fd-5cd4-4287-9002-aceb9af13c42_SiteId">
    <vt:lpwstr>a2b53be5-734e-4e6c-ab0d-d184f60fd917</vt:lpwstr>
  </property>
  <property fmtid="{D5CDD505-2E9C-101B-9397-08002B2CF9AE}" pid="7" name="MSIP_Label_caf3f7fd-5cd4-4287-9002-aceb9af13c42_ActionId">
    <vt:lpwstr>068cc66e-9cb5-4e16-92b1-77e478eae0d1</vt:lpwstr>
  </property>
  <property fmtid="{D5CDD505-2E9C-101B-9397-08002B2CF9AE}" pid="8" name="MSIP_Label_caf3f7fd-5cd4-4287-9002-aceb9af13c42_ContentBits">
    <vt:lpwstr>2</vt:lpwstr>
  </property>
  <property fmtid="{D5CDD505-2E9C-101B-9397-08002B2CF9AE}" pid="9" name="MSIP_Label_caf3f7fd-5cd4-4287-9002-aceb9af13c42_Tag">
    <vt:lpwstr>10, 0, 1, 1</vt:lpwstr>
  </property>
  <property fmtid="{D5CDD505-2E9C-101B-9397-08002B2CF9AE}" pid="10" name="ClassificationContentMarkingFooterLocations">
    <vt:lpwstr>Office Theme:8\1_Office Theme:11</vt:lpwstr>
  </property>
  <property fmtid="{D5CDD505-2E9C-101B-9397-08002B2CF9AE}" pid="11" name="ClassificationContentMarkingFooterText">
    <vt:lpwstr>Public</vt:lpwstr>
  </property>
  <property fmtid="{D5CDD505-2E9C-101B-9397-08002B2CF9AE}" pid="12" name="ContentTypeId">
    <vt:lpwstr>0x010100FFF10583A211D044A201A78C753DE8A5</vt:lpwstr>
  </property>
</Properties>
</file>